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4307-81EE-4DD2-B095-2A2D8F527915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4D26A-A821-42C3-80D7-89040217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493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4307-81EE-4DD2-B095-2A2D8F527915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4D26A-A821-42C3-80D7-89040217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08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4307-81EE-4DD2-B095-2A2D8F527915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4D26A-A821-42C3-80D7-89040217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978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4307-81EE-4DD2-B095-2A2D8F527915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4D26A-A821-42C3-80D7-89040217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25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4307-81EE-4DD2-B095-2A2D8F527915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4D26A-A821-42C3-80D7-89040217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8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4307-81EE-4DD2-B095-2A2D8F527915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4D26A-A821-42C3-80D7-89040217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50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4307-81EE-4DD2-B095-2A2D8F527915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4D26A-A821-42C3-80D7-89040217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769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4307-81EE-4DD2-B095-2A2D8F527915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4D26A-A821-42C3-80D7-89040217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74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4307-81EE-4DD2-B095-2A2D8F527915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4D26A-A821-42C3-80D7-89040217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377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4307-81EE-4DD2-B095-2A2D8F527915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4D26A-A821-42C3-80D7-89040217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120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4307-81EE-4DD2-B095-2A2D8F527915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4D26A-A821-42C3-80D7-89040217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702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E4307-81EE-4DD2-B095-2A2D8F527915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4D26A-A821-42C3-80D7-890402170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9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663" y="0"/>
            <a:ext cx="6705046" cy="670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981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826" y="298425"/>
            <a:ext cx="6317119" cy="631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79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127" y="96982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042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818" y="0"/>
            <a:ext cx="8617527" cy="646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653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182" y="588818"/>
            <a:ext cx="6150864" cy="615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468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528" y="415636"/>
            <a:ext cx="8589818" cy="644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558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927" y="235527"/>
            <a:ext cx="8645236" cy="648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899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217" y="0"/>
            <a:ext cx="8756073" cy="656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9604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Широкоэкранный</PresentationFormat>
  <Paragraphs>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</cp:revision>
  <dcterms:created xsi:type="dcterms:W3CDTF">2020-04-14T10:43:38Z</dcterms:created>
  <dcterms:modified xsi:type="dcterms:W3CDTF">2020-04-14T10:46:49Z</dcterms:modified>
</cp:coreProperties>
</file>